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6" r:id="rId7"/>
    <p:sldId id="259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8"/>
    <a:srgbClr val="CF3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A2B74-E59F-0D60-2C91-73BC6D484592}" v="376" dt="2023-11-02T20:39:35.935"/>
    <p1510:client id="{22DCFE3E-F538-4091-9952-DBB462E38E97}" v="520" dt="2023-09-19T16:30:25.491"/>
    <p1510:client id="{866F3851-25B7-4B6F-AE9B-7107A83D2811}" v="1" dt="2023-09-19T15:53:39.506"/>
    <p1510:client id="{97139E07-25D0-48F0-903B-F2B1C02D180A}" v="6" dt="2023-09-19T15:56:09.571"/>
    <p1510:client id="{971A98D1-925A-4A0A-8507-CBDBE36BD70F}" v="508" dt="2023-09-18T21:31:21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84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Gyapay" userId="9ee6856f-8b43-482e-9e97-f56e07b35e3e" providerId="ADAL" clId="{97139E07-25D0-48F0-903B-F2B1C02D180A}"/>
    <pc:docChg chg="custSel modSld">
      <pc:chgData name="Ilona Gyapay" userId="9ee6856f-8b43-482e-9e97-f56e07b35e3e" providerId="ADAL" clId="{97139E07-25D0-48F0-903B-F2B1C02D180A}" dt="2023-09-19T17:48:03.791" v="62" actId="20577"/>
      <pc:docMkLst>
        <pc:docMk/>
      </pc:docMkLst>
      <pc:sldChg chg="delSp modSp mod">
        <pc:chgData name="Ilona Gyapay" userId="9ee6856f-8b43-482e-9e97-f56e07b35e3e" providerId="ADAL" clId="{97139E07-25D0-48F0-903B-F2B1C02D180A}" dt="2023-09-19T15:56:09.571" v="12" actId="20577"/>
        <pc:sldMkLst>
          <pc:docMk/>
          <pc:sldMk cId="3233528814" sldId="256"/>
        </pc:sldMkLst>
        <pc:spChg chg="mod">
          <ac:chgData name="Ilona Gyapay" userId="9ee6856f-8b43-482e-9e97-f56e07b35e3e" providerId="ADAL" clId="{97139E07-25D0-48F0-903B-F2B1C02D180A}" dt="2023-09-19T15:12:54.053" v="10" actId="1076"/>
          <ac:spMkLst>
            <pc:docMk/>
            <pc:sldMk cId="3233528814" sldId="256"/>
            <ac:spMk id="2" creationId="{DCDD395A-C467-D541-A90C-14AE132F7C78}"/>
          </ac:spMkLst>
        </pc:spChg>
        <pc:spChg chg="mod">
          <ac:chgData name="Ilona Gyapay" userId="9ee6856f-8b43-482e-9e97-f56e07b35e3e" providerId="ADAL" clId="{97139E07-25D0-48F0-903B-F2B1C02D180A}" dt="2023-09-19T15:56:09.571" v="12" actId="20577"/>
          <ac:spMkLst>
            <pc:docMk/>
            <pc:sldMk cId="3233528814" sldId="256"/>
            <ac:spMk id="3" creationId="{0B3E95F9-3E16-EE4D-A52F-DC4FE6199E68}"/>
          </ac:spMkLst>
        </pc:spChg>
        <pc:spChg chg="del">
          <ac:chgData name="Ilona Gyapay" userId="9ee6856f-8b43-482e-9e97-f56e07b35e3e" providerId="ADAL" clId="{97139E07-25D0-48F0-903B-F2B1C02D180A}" dt="2023-09-19T15:11:14.667" v="6" actId="478"/>
          <ac:spMkLst>
            <pc:docMk/>
            <pc:sldMk cId="3233528814" sldId="256"/>
            <ac:spMk id="4" creationId="{82E304B1-3080-2C72-31C0-1A10248760C7}"/>
          </ac:spMkLst>
        </pc:spChg>
      </pc:sldChg>
      <pc:sldChg chg="modSp mod">
        <pc:chgData name="Ilona Gyapay" userId="9ee6856f-8b43-482e-9e97-f56e07b35e3e" providerId="ADAL" clId="{97139E07-25D0-48F0-903B-F2B1C02D180A}" dt="2023-09-19T16:10:17.732" v="22" actId="20577"/>
        <pc:sldMkLst>
          <pc:docMk/>
          <pc:sldMk cId="1628734204" sldId="258"/>
        </pc:sldMkLst>
        <pc:spChg chg="mod">
          <ac:chgData name="Ilona Gyapay" userId="9ee6856f-8b43-482e-9e97-f56e07b35e3e" providerId="ADAL" clId="{97139E07-25D0-48F0-903B-F2B1C02D180A}" dt="2023-09-19T16:10:17.732" v="22" actId="20577"/>
          <ac:spMkLst>
            <pc:docMk/>
            <pc:sldMk cId="1628734204" sldId="258"/>
            <ac:spMk id="3" creationId="{7C196240-69E2-DCD3-9D23-CD53C42A800C}"/>
          </ac:spMkLst>
        </pc:spChg>
      </pc:sldChg>
      <pc:sldChg chg="modSp mod">
        <pc:chgData name="Ilona Gyapay" userId="9ee6856f-8b43-482e-9e97-f56e07b35e3e" providerId="ADAL" clId="{97139E07-25D0-48F0-903B-F2B1C02D180A}" dt="2023-09-19T17:47:12.092" v="33" actId="207"/>
        <pc:sldMkLst>
          <pc:docMk/>
          <pc:sldMk cId="1100074269" sldId="266"/>
        </pc:sldMkLst>
        <pc:spChg chg="mod">
          <ac:chgData name="Ilona Gyapay" userId="9ee6856f-8b43-482e-9e97-f56e07b35e3e" providerId="ADAL" clId="{97139E07-25D0-48F0-903B-F2B1C02D180A}" dt="2023-09-19T17:47:12.092" v="33" actId="207"/>
          <ac:spMkLst>
            <pc:docMk/>
            <pc:sldMk cId="1100074269" sldId="266"/>
            <ac:spMk id="3" creationId="{74A2FD36-C2D2-CAA0-FB51-37B44A98516E}"/>
          </ac:spMkLst>
        </pc:spChg>
      </pc:sldChg>
      <pc:sldChg chg="modSp mod">
        <pc:chgData name="Ilona Gyapay" userId="9ee6856f-8b43-482e-9e97-f56e07b35e3e" providerId="ADAL" clId="{97139E07-25D0-48F0-903B-F2B1C02D180A}" dt="2023-09-19T17:48:03.791" v="62" actId="20577"/>
        <pc:sldMkLst>
          <pc:docMk/>
          <pc:sldMk cId="2126771237" sldId="268"/>
        </pc:sldMkLst>
        <pc:spChg chg="mod">
          <ac:chgData name="Ilona Gyapay" userId="9ee6856f-8b43-482e-9e97-f56e07b35e3e" providerId="ADAL" clId="{97139E07-25D0-48F0-903B-F2B1C02D180A}" dt="2023-09-19T17:48:03.791" v="62" actId="20577"/>
          <ac:spMkLst>
            <pc:docMk/>
            <pc:sldMk cId="2126771237" sldId="268"/>
            <ac:spMk id="3" creationId="{E0077044-815A-B3DD-7703-048E5708CB44}"/>
          </ac:spMkLst>
        </pc:spChg>
      </pc:sldChg>
    </pc:docChg>
  </pc:docChgLst>
  <pc:docChgLst>
    <pc:chgData name="Megan Begley" userId="S::mbegley@nordiqcanada.ca::33b45f92-9d73-47f4-b864-67d3752be70d" providerId="AD" clId="Web-{1EEA2B74-E59F-0D60-2C91-73BC6D484592}"/>
    <pc:docChg chg="modSld">
      <pc:chgData name="Megan Begley" userId="S::mbegley@nordiqcanada.ca::33b45f92-9d73-47f4-b864-67d3752be70d" providerId="AD" clId="Web-{1EEA2B74-E59F-0D60-2C91-73BC6D484592}" dt="2023-11-02T20:39:26.169" v="383" actId="20577"/>
      <pc:docMkLst>
        <pc:docMk/>
      </pc:docMkLst>
      <pc:sldChg chg="modSp">
        <pc:chgData name="Megan Begley" userId="S::mbegley@nordiqcanada.ca::33b45f92-9d73-47f4-b864-67d3752be70d" providerId="AD" clId="Web-{1EEA2B74-E59F-0D60-2C91-73BC6D484592}" dt="2023-11-02T20:39:26.169" v="383" actId="20577"/>
        <pc:sldMkLst>
          <pc:docMk/>
          <pc:sldMk cId="3767440252" sldId="269"/>
        </pc:sldMkLst>
        <pc:spChg chg="mod">
          <ac:chgData name="Megan Begley" userId="S::mbegley@nordiqcanada.ca::33b45f92-9d73-47f4-b864-67d3752be70d" providerId="AD" clId="Web-{1EEA2B74-E59F-0D60-2C91-73BC6D484592}" dt="2023-11-02T20:39:26.169" v="383" actId="20577"/>
          <ac:spMkLst>
            <pc:docMk/>
            <pc:sldMk cId="3767440252" sldId="269"/>
            <ac:spMk id="3" creationId="{E0077044-815A-B3DD-7703-048E5708CB44}"/>
          </ac:spMkLst>
        </pc:spChg>
      </pc:sldChg>
    </pc:docChg>
  </pc:docChgLst>
  <pc:docChgLst>
    <pc:chgData name="Guest User" userId="S::urn:spo:anon#fad614ed2091692dde22a65b82c0ca9ce216406c94613a39ceb8669f053b083f::" providerId="AD" clId="Web-{971A98D1-925A-4A0A-8507-CBDBE36BD70F}"/>
    <pc:docChg chg="addSld modSld">
      <pc:chgData name="Guest User" userId="S::urn:spo:anon#fad614ed2091692dde22a65b82c0ca9ce216406c94613a39ceb8669f053b083f::" providerId="AD" clId="Web-{971A98D1-925A-4A0A-8507-CBDBE36BD70F}" dt="2023-09-18T21:31:21.515" v="504" actId="20577"/>
      <pc:docMkLst>
        <pc:docMk/>
      </pc:docMkLst>
      <pc:sldChg chg="modSp">
        <pc:chgData name="Guest User" userId="S::urn:spo:anon#fad614ed2091692dde22a65b82c0ca9ce216406c94613a39ceb8669f053b083f::" providerId="AD" clId="Web-{971A98D1-925A-4A0A-8507-CBDBE36BD70F}" dt="2023-09-18T21:16:21.309" v="24" actId="20577"/>
        <pc:sldMkLst>
          <pc:docMk/>
          <pc:sldMk cId="1628734204" sldId="258"/>
        </pc:sldMkLst>
        <pc:spChg chg="mod">
          <ac:chgData name="Guest User" userId="S::urn:spo:anon#fad614ed2091692dde22a65b82c0ca9ce216406c94613a39ceb8669f053b083f::" providerId="AD" clId="Web-{971A98D1-925A-4A0A-8507-CBDBE36BD70F}" dt="2023-09-18T21:16:21.309" v="24" actId="20577"/>
          <ac:spMkLst>
            <pc:docMk/>
            <pc:sldMk cId="1628734204" sldId="258"/>
            <ac:spMk id="3" creationId="{7C196240-69E2-DCD3-9D23-CD53C42A800C}"/>
          </ac:spMkLst>
        </pc:spChg>
      </pc:sldChg>
      <pc:sldChg chg="modSp">
        <pc:chgData name="Guest User" userId="S::urn:spo:anon#fad614ed2091692dde22a65b82c0ca9ce216406c94613a39ceb8669f053b083f::" providerId="AD" clId="Web-{971A98D1-925A-4A0A-8507-CBDBE36BD70F}" dt="2023-09-18T21:30:48.687" v="497" actId="20577"/>
        <pc:sldMkLst>
          <pc:docMk/>
          <pc:sldMk cId="1435563370" sldId="259"/>
        </pc:sldMkLst>
        <pc:spChg chg="mod">
          <ac:chgData name="Guest User" userId="S::urn:spo:anon#fad614ed2091692dde22a65b82c0ca9ce216406c94613a39ceb8669f053b083f::" providerId="AD" clId="Web-{971A98D1-925A-4A0A-8507-CBDBE36BD70F}" dt="2023-09-18T21:30:48.687" v="497" actId="20577"/>
          <ac:spMkLst>
            <pc:docMk/>
            <pc:sldMk cId="1435563370" sldId="259"/>
            <ac:spMk id="3" creationId="{D3A0DF94-FF9F-E9CC-1E3B-93D7F7E39347}"/>
          </ac:spMkLst>
        </pc:spChg>
      </pc:sldChg>
      <pc:sldChg chg="modSp">
        <pc:chgData name="Guest User" userId="S::urn:spo:anon#fad614ed2091692dde22a65b82c0ca9ce216406c94613a39ceb8669f053b083f::" providerId="AD" clId="Web-{971A98D1-925A-4A0A-8507-CBDBE36BD70F}" dt="2023-09-18T21:30:13.764" v="461" actId="20577"/>
        <pc:sldMkLst>
          <pc:docMk/>
          <pc:sldMk cId="1100074269" sldId="266"/>
        </pc:sldMkLst>
        <pc:spChg chg="mod">
          <ac:chgData name="Guest User" userId="S::urn:spo:anon#fad614ed2091692dde22a65b82c0ca9ce216406c94613a39ceb8669f053b083f::" providerId="AD" clId="Web-{971A98D1-925A-4A0A-8507-CBDBE36BD70F}" dt="2023-09-18T21:26:05.181" v="380" actId="20577"/>
          <ac:spMkLst>
            <pc:docMk/>
            <pc:sldMk cId="1100074269" sldId="266"/>
            <ac:spMk id="2" creationId="{52B6EDF2-68FB-42F5-701C-B11EE7A29AE1}"/>
          </ac:spMkLst>
        </pc:spChg>
        <pc:spChg chg="mod">
          <ac:chgData name="Guest User" userId="S::urn:spo:anon#fad614ed2091692dde22a65b82c0ca9ce216406c94613a39ceb8669f053b083f::" providerId="AD" clId="Web-{971A98D1-925A-4A0A-8507-CBDBE36BD70F}" dt="2023-09-18T21:30:13.764" v="461" actId="20577"/>
          <ac:spMkLst>
            <pc:docMk/>
            <pc:sldMk cId="1100074269" sldId="266"/>
            <ac:spMk id="3" creationId="{74A2FD36-C2D2-CAA0-FB51-37B44A98516E}"/>
          </ac:spMkLst>
        </pc:spChg>
      </pc:sldChg>
      <pc:sldChg chg="modSp">
        <pc:chgData name="Guest User" userId="S::urn:spo:anon#fad614ed2091692dde22a65b82c0ca9ce216406c94613a39ceb8669f053b083f::" providerId="AD" clId="Web-{971A98D1-925A-4A0A-8507-CBDBE36BD70F}" dt="2023-09-18T21:31:21.515" v="504" actId="20577"/>
        <pc:sldMkLst>
          <pc:docMk/>
          <pc:sldMk cId="2126771237" sldId="268"/>
        </pc:sldMkLst>
        <pc:spChg chg="mod">
          <ac:chgData name="Guest User" userId="S::urn:spo:anon#fad614ed2091692dde22a65b82c0ca9ce216406c94613a39ceb8669f053b083f::" providerId="AD" clId="Web-{971A98D1-925A-4A0A-8507-CBDBE36BD70F}" dt="2023-09-18T21:31:21.515" v="504" actId="20577"/>
          <ac:spMkLst>
            <pc:docMk/>
            <pc:sldMk cId="2126771237" sldId="268"/>
            <ac:spMk id="3" creationId="{E0077044-815A-B3DD-7703-048E5708CB44}"/>
          </ac:spMkLst>
        </pc:spChg>
      </pc:sldChg>
      <pc:sldChg chg="modSp add replId">
        <pc:chgData name="Guest User" userId="S::urn:spo:anon#fad614ed2091692dde22a65b82c0ca9ce216406c94613a39ceb8669f053b083f::" providerId="AD" clId="Web-{971A98D1-925A-4A0A-8507-CBDBE36BD70F}" dt="2023-09-18T21:28:09.167" v="404" actId="20577"/>
        <pc:sldMkLst>
          <pc:docMk/>
          <pc:sldMk cId="3767440252" sldId="269"/>
        </pc:sldMkLst>
        <pc:spChg chg="mod">
          <ac:chgData name="Guest User" userId="S::urn:spo:anon#fad614ed2091692dde22a65b82c0ca9ce216406c94613a39ceb8669f053b083f::" providerId="AD" clId="Web-{971A98D1-925A-4A0A-8507-CBDBE36BD70F}" dt="2023-09-18T21:23:01.645" v="63" actId="20577"/>
          <ac:spMkLst>
            <pc:docMk/>
            <pc:sldMk cId="3767440252" sldId="269"/>
            <ac:spMk id="2" creationId="{92B0B86C-D2FC-B433-F18E-159C0E52CEAC}"/>
          </ac:spMkLst>
        </pc:spChg>
        <pc:spChg chg="mod">
          <ac:chgData name="Guest User" userId="S::urn:spo:anon#fad614ed2091692dde22a65b82c0ca9ce216406c94613a39ceb8669f053b083f::" providerId="AD" clId="Web-{971A98D1-925A-4A0A-8507-CBDBE36BD70F}" dt="2023-09-18T21:28:09.167" v="404" actId="20577"/>
          <ac:spMkLst>
            <pc:docMk/>
            <pc:sldMk cId="3767440252" sldId="269"/>
            <ac:spMk id="3" creationId="{E0077044-815A-B3DD-7703-048E5708CB44}"/>
          </ac:spMkLst>
        </pc:spChg>
      </pc:sldChg>
    </pc:docChg>
  </pc:docChgLst>
  <pc:docChgLst>
    <pc:chgData name="Guest User" userId="S::urn:spo:anon#fad614ed2091692dde22a65b82c0ca9ce216406c94613a39ceb8669f053b083f::" providerId="AD" clId="Web-{22DCFE3E-F538-4091-9952-DBB462E38E97}"/>
    <pc:docChg chg="addSld modSld">
      <pc:chgData name="Guest User" userId="S::urn:spo:anon#fad614ed2091692dde22a65b82c0ca9ce216406c94613a39ceb8669f053b083f::" providerId="AD" clId="Web-{22DCFE3E-F538-4091-9952-DBB462E38E97}" dt="2023-09-19T16:30:25.491" v="527" actId="20577"/>
      <pc:docMkLst>
        <pc:docMk/>
      </pc:docMkLst>
      <pc:sldChg chg="modSp">
        <pc:chgData name="Guest User" userId="S::urn:spo:anon#fad614ed2091692dde22a65b82c0ca9ce216406c94613a39ceb8669f053b083f::" providerId="AD" clId="Web-{22DCFE3E-F538-4091-9952-DBB462E38E97}" dt="2023-09-19T16:23:17.267" v="471" actId="20577"/>
        <pc:sldMkLst>
          <pc:docMk/>
          <pc:sldMk cId="1628734204" sldId="258"/>
        </pc:sldMkLst>
        <pc:spChg chg="mod">
          <ac:chgData name="Guest User" userId="S::urn:spo:anon#fad614ed2091692dde22a65b82c0ca9ce216406c94613a39ceb8669f053b083f::" providerId="AD" clId="Web-{22DCFE3E-F538-4091-9952-DBB462E38E97}" dt="2023-09-19T16:23:17.267" v="471" actId="20577"/>
          <ac:spMkLst>
            <pc:docMk/>
            <pc:sldMk cId="1628734204" sldId="258"/>
            <ac:spMk id="3" creationId="{7C196240-69E2-DCD3-9D23-CD53C42A800C}"/>
          </ac:spMkLst>
        </pc:spChg>
      </pc:sldChg>
      <pc:sldChg chg="modSp">
        <pc:chgData name="Guest User" userId="S::urn:spo:anon#fad614ed2091692dde22a65b82c0ca9ce216406c94613a39ceb8669f053b083f::" providerId="AD" clId="Web-{22DCFE3E-F538-4091-9952-DBB462E38E97}" dt="2023-09-19T16:25:43.545" v="509" actId="20577"/>
        <pc:sldMkLst>
          <pc:docMk/>
          <pc:sldMk cId="1924681972" sldId="263"/>
        </pc:sldMkLst>
        <pc:spChg chg="mod">
          <ac:chgData name="Guest User" userId="S::urn:spo:anon#fad614ed2091692dde22a65b82c0ca9ce216406c94613a39ceb8669f053b083f::" providerId="AD" clId="Web-{22DCFE3E-F538-4091-9952-DBB462E38E97}" dt="2023-09-19T16:25:43.545" v="509" actId="20577"/>
          <ac:spMkLst>
            <pc:docMk/>
            <pc:sldMk cId="1924681972" sldId="263"/>
            <ac:spMk id="3" creationId="{60D9D1E8-8EE6-ADD4-52AB-DB647A9555A3}"/>
          </ac:spMkLst>
        </pc:spChg>
      </pc:sldChg>
      <pc:sldChg chg="modSp">
        <pc:chgData name="Guest User" userId="S::urn:spo:anon#fad614ed2091692dde22a65b82c0ca9ce216406c94613a39ceb8669f053b083f::" providerId="AD" clId="Web-{22DCFE3E-F538-4091-9952-DBB462E38E97}" dt="2023-09-19T16:28:15.182" v="511" actId="20577"/>
        <pc:sldMkLst>
          <pc:docMk/>
          <pc:sldMk cId="136191097" sldId="264"/>
        </pc:sldMkLst>
        <pc:spChg chg="mod">
          <ac:chgData name="Guest User" userId="S::urn:spo:anon#fad614ed2091692dde22a65b82c0ca9ce216406c94613a39ceb8669f053b083f::" providerId="AD" clId="Web-{22DCFE3E-F538-4091-9952-DBB462E38E97}" dt="2023-09-19T16:28:15.182" v="511" actId="20577"/>
          <ac:spMkLst>
            <pc:docMk/>
            <pc:sldMk cId="136191097" sldId="264"/>
            <ac:spMk id="3" creationId="{B1615938-A4E2-78D7-B3FE-75D6B7F07D58}"/>
          </ac:spMkLst>
        </pc:spChg>
      </pc:sldChg>
      <pc:sldChg chg="modSp">
        <pc:chgData name="Guest User" userId="S::urn:spo:anon#fad614ed2091692dde22a65b82c0ca9ce216406c94613a39ceb8669f053b083f::" providerId="AD" clId="Web-{22DCFE3E-F538-4091-9952-DBB462E38E97}" dt="2023-09-19T16:24:07.048" v="474" actId="20577"/>
        <pc:sldMkLst>
          <pc:docMk/>
          <pc:sldMk cId="1100074269" sldId="266"/>
        </pc:sldMkLst>
        <pc:spChg chg="mod">
          <ac:chgData name="Guest User" userId="S::urn:spo:anon#fad614ed2091692dde22a65b82c0ca9ce216406c94613a39ceb8669f053b083f::" providerId="AD" clId="Web-{22DCFE3E-F538-4091-9952-DBB462E38E97}" dt="2023-09-19T16:24:07.048" v="474" actId="20577"/>
          <ac:spMkLst>
            <pc:docMk/>
            <pc:sldMk cId="1100074269" sldId="266"/>
            <ac:spMk id="3" creationId="{74A2FD36-C2D2-CAA0-FB51-37B44A98516E}"/>
          </ac:spMkLst>
        </pc:spChg>
      </pc:sldChg>
      <pc:sldChg chg="addSp delSp modSp">
        <pc:chgData name="Guest User" userId="S::urn:spo:anon#fad614ed2091692dde22a65b82c0ca9ce216406c94613a39ceb8669f053b083f::" providerId="AD" clId="Web-{22DCFE3E-F538-4091-9952-DBB462E38E97}" dt="2023-09-19T16:30:25.491" v="527" actId="20577"/>
        <pc:sldMkLst>
          <pc:docMk/>
          <pc:sldMk cId="472073367" sldId="267"/>
        </pc:sldMkLst>
        <pc:spChg chg="mod">
          <ac:chgData name="Guest User" userId="S::urn:spo:anon#fad614ed2091692dde22a65b82c0ca9ce216406c94613a39ceb8669f053b083f::" providerId="AD" clId="Web-{22DCFE3E-F538-4091-9952-DBB462E38E97}" dt="2023-09-19T16:30:11.726" v="522" actId="1076"/>
          <ac:spMkLst>
            <pc:docMk/>
            <pc:sldMk cId="472073367" sldId="267"/>
            <ac:spMk id="2" creationId="{D1EC7394-444B-A5EA-71D9-41E037D048F1}"/>
          </ac:spMkLst>
        </pc:spChg>
        <pc:spChg chg="mod">
          <ac:chgData name="Guest User" userId="S::urn:spo:anon#fad614ed2091692dde22a65b82c0ca9ce216406c94613a39ceb8669f053b083f::" providerId="AD" clId="Web-{22DCFE3E-F538-4091-9952-DBB462E38E97}" dt="2023-09-19T16:30:25.491" v="527" actId="20577"/>
          <ac:spMkLst>
            <pc:docMk/>
            <pc:sldMk cId="472073367" sldId="267"/>
            <ac:spMk id="3" creationId="{6B499C10-DF35-78B6-9545-47E64F518EEC}"/>
          </ac:spMkLst>
        </pc:spChg>
        <pc:spChg chg="add del">
          <ac:chgData name="Guest User" userId="S::urn:spo:anon#fad614ed2091692dde22a65b82c0ca9ce216406c94613a39ceb8669f053b083f::" providerId="AD" clId="Web-{22DCFE3E-F538-4091-9952-DBB462E38E97}" dt="2023-09-19T16:29:10.196" v="513"/>
          <ac:spMkLst>
            <pc:docMk/>
            <pc:sldMk cId="472073367" sldId="267"/>
            <ac:spMk id="4" creationId="{89E9D9C9-733E-0B68-2D15-55A366C784D4}"/>
          </ac:spMkLst>
        </pc:spChg>
        <pc:inkChg chg="add del">
          <ac:chgData name="Guest User" userId="S::urn:spo:anon#fad614ed2091692dde22a65b82c0ca9ce216406c94613a39ceb8669f053b083f::" providerId="AD" clId="Web-{22DCFE3E-F538-4091-9952-DBB462E38E97}" dt="2023-09-19T16:29:49.961" v="521"/>
          <ac:inkMkLst>
            <pc:docMk/>
            <pc:sldMk cId="472073367" sldId="267"/>
            <ac:inkMk id="5" creationId="{55C8E382-5C62-7433-ECB0-12D3696313A9}"/>
          </ac:inkMkLst>
        </pc:inkChg>
        <pc:inkChg chg="add del">
          <ac:chgData name="Guest User" userId="S::urn:spo:anon#fad614ed2091692dde22a65b82c0ca9ce216406c94613a39ceb8669f053b083f::" providerId="AD" clId="Web-{22DCFE3E-F538-4091-9952-DBB462E38E97}" dt="2023-09-19T16:29:44.008" v="518"/>
          <ac:inkMkLst>
            <pc:docMk/>
            <pc:sldMk cId="472073367" sldId="267"/>
            <ac:inkMk id="6" creationId="{ABA925C5-8CD0-F3ED-66DE-342652F2CA11}"/>
          </ac:inkMkLst>
        </pc:inkChg>
        <pc:inkChg chg="add del">
          <ac:chgData name="Guest User" userId="S::urn:spo:anon#fad614ed2091692dde22a65b82c0ca9ce216406c94613a39ceb8669f053b083f::" providerId="AD" clId="Web-{22DCFE3E-F538-4091-9952-DBB462E38E97}" dt="2023-09-19T16:29:42.305" v="517"/>
          <ac:inkMkLst>
            <pc:docMk/>
            <pc:sldMk cId="472073367" sldId="267"/>
            <ac:inkMk id="7" creationId="{360E7A2B-58E9-521A-3FA7-0EDA04B35623}"/>
          </ac:inkMkLst>
        </pc:inkChg>
        <pc:inkChg chg="add del">
          <ac:chgData name="Guest User" userId="S::urn:spo:anon#fad614ed2091692dde22a65b82c0ca9ce216406c94613a39ceb8669f053b083f::" providerId="AD" clId="Web-{22DCFE3E-F538-4091-9952-DBB462E38E97}" dt="2023-09-19T16:29:49.117" v="520"/>
          <ac:inkMkLst>
            <pc:docMk/>
            <pc:sldMk cId="472073367" sldId="267"/>
            <ac:inkMk id="8" creationId="{96FAEEAA-83AA-77DA-C482-234001AA77C4}"/>
          </ac:inkMkLst>
        </pc:inkChg>
      </pc:sldChg>
      <pc:sldChg chg="modSp add replId">
        <pc:chgData name="Guest User" userId="S::urn:spo:anon#fad614ed2091692dde22a65b82c0ca9ce216406c94613a39ceb8669f053b083f::" providerId="AD" clId="Web-{22DCFE3E-F538-4091-9952-DBB462E38E97}" dt="2023-09-19T16:24:49.093" v="507" actId="20577"/>
        <pc:sldMkLst>
          <pc:docMk/>
          <pc:sldMk cId="1592937544" sldId="270"/>
        </pc:sldMkLst>
        <pc:spChg chg="mod">
          <ac:chgData name="Guest User" userId="S::urn:spo:anon#fad614ed2091692dde22a65b82c0ca9ce216406c94613a39ceb8669f053b083f::" providerId="AD" clId="Web-{22DCFE3E-F538-4091-9952-DBB462E38E97}" dt="2023-09-19T16:18:30.384" v="394" actId="20577"/>
          <ac:spMkLst>
            <pc:docMk/>
            <pc:sldMk cId="1592937544" sldId="270"/>
            <ac:spMk id="2" creationId="{D364E190-9299-4C77-5504-5B9B8E3D6170}"/>
          </ac:spMkLst>
        </pc:spChg>
        <pc:spChg chg="mod">
          <ac:chgData name="Guest User" userId="S::urn:spo:anon#fad614ed2091692dde22a65b82c0ca9ce216406c94613a39ceb8669f053b083f::" providerId="AD" clId="Web-{22DCFE3E-F538-4091-9952-DBB462E38E97}" dt="2023-09-19T16:24:49.093" v="507" actId="20577"/>
          <ac:spMkLst>
            <pc:docMk/>
            <pc:sldMk cId="1592937544" sldId="270"/>
            <ac:spMk id="3" creationId="{7C196240-69E2-DCD3-9D23-CD53C42A800C}"/>
          </ac:spMkLst>
        </pc:spChg>
      </pc:sldChg>
    </pc:docChg>
  </pc:docChgLst>
  <pc:docChgLst>
    <pc:chgData name="Guest User" userId="S::urn:spo:anon#fad614ed2091692dde22a65b82c0ca9ce216406c94613a39ceb8669f053b083f::" providerId="AD" clId="Web-{866F3851-25B7-4B6F-AE9B-7107A83D2811}"/>
    <pc:docChg chg="modSld">
      <pc:chgData name="Guest User" userId="S::urn:spo:anon#fad614ed2091692dde22a65b82c0ca9ce216406c94613a39ceb8669f053b083f::" providerId="AD" clId="Web-{866F3851-25B7-4B6F-AE9B-7107A83D2811}" dt="2023-09-19T15:53:39.506" v="0" actId="20577"/>
      <pc:docMkLst>
        <pc:docMk/>
      </pc:docMkLst>
      <pc:sldChg chg="modSp">
        <pc:chgData name="Guest User" userId="S::urn:spo:anon#fad614ed2091692dde22a65b82c0ca9ce216406c94613a39ceb8669f053b083f::" providerId="AD" clId="Web-{866F3851-25B7-4B6F-AE9B-7107A83D2811}" dt="2023-09-19T15:53:39.506" v="0" actId="20577"/>
        <pc:sldMkLst>
          <pc:docMk/>
          <pc:sldMk cId="472073367" sldId="267"/>
        </pc:sldMkLst>
        <pc:spChg chg="mod">
          <ac:chgData name="Guest User" userId="S::urn:spo:anon#fad614ed2091692dde22a65b82c0ca9ce216406c94613a39ceb8669f053b083f::" providerId="AD" clId="Web-{866F3851-25B7-4B6F-AE9B-7107A83D2811}" dt="2023-09-19T15:53:39.506" v="0" actId="20577"/>
          <ac:spMkLst>
            <pc:docMk/>
            <pc:sldMk cId="472073367" sldId="267"/>
            <ac:spMk id="3" creationId="{6B499C10-DF35-78B6-9545-47E64F518E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FCE829-8950-A340-8482-433402F3B8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62076-39F9-1742-B483-BC776BAF8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035" y="2360022"/>
            <a:ext cx="9144000" cy="1109849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49A5E-BD1D-4D41-A8F7-3CE62A71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4035" y="3535508"/>
            <a:ext cx="9144000" cy="5139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90D68F-0676-A647-8A51-402B55FF476B}"/>
              </a:ext>
            </a:extLst>
          </p:cNvPr>
          <p:cNvSpPr/>
          <p:nvPr userDrawn="1"/>
        </p:nvSpPr>
        <p:spPr>
          <a:xfrm>
            <a:off x="1134035" y="4521199"/>
            <a:ext cx="1217279" cy="101600"/>
          </a:xfrm>
          <a:prstGeom prst="rect">
            <a:avLst/>
          </a:prstGeom>
          <a:solidFill>
            <a:srgbClr val="CF3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1C780A-F0ED-4D43-9C84-C500BBCA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ECD18-963A-A143-BFD5-8320D608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23" y="1903302"/>
            <a:ext cx="10515600" cy="8682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727B-8E7E-D84C-B3FB-0E337F64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23" y="2948762"/>
            <a:ext cx="10515600" cy="31006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7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E542FD-F0A5-9049-813C-736508821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514FE-5967-B444-8C56-426A95B6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85" y="2007451"/>
            <a:ext cx="6001341" cy="1239025"/>
          </a:xfrm>
        </p:spPr>
        <p:txBody>
          <a:bodyPr anchor="b">
            <a:noAutofit/>
          </a:bodyPr>
          <a:lstStyle>
            <a:lvl1pPr algn="l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316F4-A422-6745-A7F1-04BE91F1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385" y="3429000"/>
            <a:ext cx="65471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62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2925FF-041D-3E4F-8503-1F05698D7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765AF6-2934-0345-AE12-ADBCEFCB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46" y="2027274"/>
            <a:ext cx="10515600" cy="925143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6AD7-D2A6-984A-9151-CF4E2B11B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646" y="3087354"/>
            <a:ext cx="5181600" cy="28385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95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3B9A77-9273-9845-9BA9-6564F33A0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67709-8D91-834F-8417-C53F91B4E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412" y="2059246"/>
            <a:ext cx="5397979" cy="3412977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5895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62ECFC-A7D9-6B4C-B1F0-C3E6D78BE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27AD9-AC7F-4849-A4BE-68D2437A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855F2-3022-3841-B5C7-A5548E77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CCA1-4C92-0047-AA9E-30E543D43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6F3C-0C48-1141-B854-B44DA9DE7F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ABA98-7D0B-7741-9F11-63C9DF6B5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8170-A9C7-C94F-9A80-ECA236242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AC92-E471-0044-B7D5-53F31024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iqcanada.ca/wp-content/uploads/Informed-Consent-and-Assumption-of-Risk-Agreement-rev-July-2020-1.pdf" TargetMode="External"/><Relationship Id="rId2" Type="http://schemas.openxmlformats.org/officeDocument/2006/relationships/hyperlink" Target="https://zone4.ca/register.asp?id=33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nordiqcanada.ca" TargetMode="External"/><Relationship Id="rId4" Type="http://schemas.openxmlformats.org/officeDocument/2006/relationships/hyperlink" Target="https://zone4.ca/register.asp?id=3350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395A-C467-D541-A90C-14AE132F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407" y="3209107"/>
            <a:ext cx="9144000" cy="1109849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Changes to the </a:t>
            </a:r>
            <a:br>
              <a:rPr lang="en-US" sz="5000" dirty="0"/>
            </a:br>
            <a:r>
              <a:rPr lang="en-US" sz="5000" dirty="0"/>
              <a:t>Competition Sanctioning Policy &amp; </a:t>
            </a:r>
            <a:br>
              <a:rPr lang="en-US" sz="5000" dirty="0"/>
            </a:br>
            <a:r>
              <a:rPr lang="en-US" sz="5000" dirty="0"/>
              <a:t>Race License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E95F9-3E16-EE4D-A52F-DC4FE6199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407" y="5033674"/>
            <a:ext cx="9144000" cy="513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23352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E190-9299-4C77-5504-5B9B8E3D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084" y="144076"/>
            <a:ext cx="10515600" cy="868252"/>
          </a:xfrm>
        </p:spPr>
        <p:txBody>
          <a:bodyPr>
            <a:normAutofit/>
          </a:bodyPr>
          <a:lstStyle/>
          <a:p>
            <a:r>
              <a:rPr lang="en-US" dirty="0"/>
              <a:t>In a Nutshell: Event Tiers and Licenses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6240-69E2-DCD3-9D23-CD53C42A8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49" y="1746127"/>
            <a:ext cx="11285151" cy="43962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Nordiq Canada Race License ($35-75)</a:t>
            </a:r>
          </a:p>
          <a:p>
            <a:pPr lvl="1"/>
            <a:r>
              <a:rPr lang="en-US" dirty="0"/>
              <a:t>Tier 1 = FIS 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Tier 2 = CPL (Note SMDL now called Tier 2 Event License)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Tier 3 Event License ($3)</a:t>
            </a:r>
          </a:p>
          <a:p>
            <a:pPr lvl="1"/>
            <a:r>
              <a:rPr lang="en-US" dirty="0"/>
              <a:t>Tier 3 = Participants from outside host club (formerly 'Division registered’)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Annual Nordiq Canada Membership Fee ($12)</a:t>
            </a:r>
          </a:p>
          <a:p>
            <a:pPr lvl="1"/>
            <a:r>
              <a:rPr lang="en-US" dirty="0"/>
              <a:t>Club event or club Competition = Club members only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73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EDF2-68FB-42F5-701C-B11EE7A2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266" y="134137"/>
            <a:ext cx="10515600" cy="868252"/>
          </a:xfrm>
        </p:spPr>
        <p:txBody>
          <a:bodyPr/>
          <a:lstStyle/>
          <a:p>
            <a:r>
              <a:rPr lang="en-US" dirty="0"/>
              <a:t>Tier 3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2FD36-C2D2-CAA0-FB51-37B44A985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006" y="1657807"/>
            <a:ext cx="10515600" cy="47032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A competition or event </a:t>
            </a:r>
          </a:p>
          <a:p>
            <a:pPr lvl="1"/>
            <a:r>
              <a:rPr lang="en-US" dirty="0"/>
              <a:t>that is neither Tier 1 nor Tier 2,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endParaRPr lang="en-US" dirty="0"/>
          </a:p>
          <a:p>
            <a:pPr lvl="1"/>
            <a:r>
              <a:rPr lang="en-US" dirty="0"/>
              <a:t>is open to participants who are not members of the host club,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for which </a:t>
            </a:r>
            <a:r>
              <a:rPr lang="en-US" u="sng" dirty="0"/>
              <a:t>more than</a:t>
            </a:r>
            <a:r>
              <a:rPr lang="en-US" dirty="0"/>
              <a:t> $5 per participant is collected (before processing fees)</a:t>
            </a:r>
          </a:p>
          <a:p>
            <a:pPr lvl="1"/>
            <a:endParaRPr lang="en-US" dirty="0"/>
          </a:p>
          <a:p>
            <a:r>
              <a:rPr lang="en-US" dirty="0"/>
              <a:t>May be primarily for the Fundamentals to T2T/L2C1 development stages, inter-club events, or participation-focused community or popular events</a:t>
            </a:r>
          </a:p>
          <a:p>
            <a:endParaRPr lang="en-US" dirty="0"/>
          </a:p>
          <a:p>
            <a:r>
              <a:rPr lang="en-US" dirty="0"/>
              <a:t>Examples: Canadian Ski Marathon, Canmore Nordic Canada Day Fun Run, and Coupe des </a:t>
            </a:r>
            <a:r>
              <a:rPr lang="en-US" dirty="0" err="1"/>
              <a:t>Fondeurs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Sanctioned by the Division; Requires Technical Advisor &amp; Chief of Competition (Level 1)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Requires Tier 3 Event License: $3 per person per day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7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3D2E-CDCB-92DC-77DB-AA4A3745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 Event or Club Competition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DF94-FF9F-E9CC-1E3B-93D7F7E39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 event or competition that is hosted by one club </a:t>
            </a:r>
            <a:r>
              <a:rPr lang="en-US" u="sng" dirty="0"/>
              <a:t>solely for its members</a:t>
            </a:r>
            <a:r>
              <a:rPr lang="en-US" dirty="0"/>
              <a:t>. To be covered by third-party general liability insurance, there must be a public record (e.g., club minutes, website, social media) that the event or competition is to occur before the event or competition is held. </a:t>
            </a:r>
          </a:p>
          <a:p>
            <a:r>
              <a:rPr lang="en-US" dirty="0">
                <a:cs typeface="Calibri"/>
              </a:rPr>
              <a:t>This is covered by the annual Nordiq Canada membership fee.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56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B86C-D2FC-B433-F18E-159C0E52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180" y="134137"/>
            <a:ext cx="10515600" cy="868252"/>
          </a:xfrm>
        </p:spPr>
        <p:txBody>
          <a:bodyPr/>
          <a:lstStyle/>
          <a:p>
            <a:r>
              <a:rPr lang="en-US" dirty="0"/>
              <a:t>Tier 3 Event License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7044-815A-B3DD-7703-048E5708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066" y="1567222"/>
            <a:ext cx="10515600" cy="474412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Club applies for sanction </a:t>
            </a:r>
            <a:r>
              <a:rPr lang="en-US" dirty="0">
                <a:cs typeface="Calibri"/>
                <a:hlinkClick r:id="rId2"/>
              </a:rPr>
              <a:t>online</a:t>
            </a:r>
            <a:r>
              <a:rPr lang="en-US" dirty="0">
                <a:cs typeface="Calibri"/>
              </a:rPr>
              <a:t>. Will receive email receipt immediately. Sanction approval will follow one week later.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If using Zone 4 for race registration, activate the Tier 3 License and Informed Consent and Assumption of Risk Agreement fields. They will be added to all race registrations and the money sent to </a:t>
            </a:r>
            <a:r>
              <a:rPr lang="en-US" dirty="0" err="1">
                <a:cs typeface="Calibri"/>
              </a:rPr>
              <a:t>Nordiq</a:t>
            </a:r>
            <a:r>
              <a:rPr lang="en-US" dirty="0">
                <a:cs typeface="Calibri"/>
              </a:rPr>
              <a:t> Canada directly.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If not using Zone 4, the OC must ensure the </a:t>
            </a:r>
            <a:r>
              <a:rPr lang="en-US" dirty="0">
                <a:cs typeface="Calibri"/>
                <a:hlinkClick r:id="rId3"/>
              </a:rPr>
              <a:t>Informed Consent and Assumption of Risk Agreement</a:t>
            </a:r>
            <a:r>
              <a:rPr lang="en-US" dirty="0">
                <a:cs typeface="Calibri"/>
              </a:rPr>
              <a:t> is signed by all participants, and report the number of participants and pay the fee using this </a:t>
            </a:r>
            <a:r>
              <a:rPr lang="en-US" dirty="0">
                <a:cs typeface="Calibri"/>
                <a:hlinkClick r:id="rId4"/>
              </a:rPr>
              <a:t>online form</a:t>
            </a:r>
            <a:r>
              <a:rPr lang="en-US" dirty="0">
                <a:cs typeface="Calibri"/>
              </a:rPr>
              <a:t> and send a spreadsheet of participant names and contact information to </a:t>
            </a:r>
            <a:r>
              <a:rPr lang="en-US" dirty="0">
                <a:cs typeface="Calibri"/>
                <a:hlinkClick r:id="rId5"/>
              </a:rPr>
              <a:t>info@nordiqcanada.ca</a:t>
            </a:r>
            <a:r>
              <a:rPr lang="en-US" dirty="0">
                <a:cs typeface="Calibri"/>
              </a:rPr>
              <a:t> within 7 days of event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is a learning year – Nordiq Canada and Divisions will spot check and reach out to educate where needed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Based on the data collected, the definition and fee will be adjusted for 2024-2025</a:t>
            </a:r>
          </a:p>
        </p:txBody>
      </p:sp>
    </p:spTree>
    <p:extLst>
      <p:ext uri="{BB962C8B-B14F-4D97-AF65-F5344CB8AC3E}">
        <p14:creationId xmlns:p14="http://schemas.microsoft.com/office/powerpoint/2010/main" val="376744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E190-9299-4C77-5504-5B9B8E3D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249" y="200962"/>
            <a:ext cx="10515600" cy="868252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What, Why and How?</a:t>
            </a:r>
            <a:endParaRPr lang="en-US" b="0">
              <a:ea typeface="+mj-lt"/>
              <a:cs typeface="+mj-l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6240-69E2-DCD3-9D23-CD53C42A8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1" y="1516635"/>
            <a:ext cx="10515600" cy="501912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What: </a:t>
            </a:r>
            <a:r>
              <a:rPr lang="en-US" dirty="0"/>
              <a:t>Tier 3 Event License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Why</a:t>
            </a:r>
          </a:p>
          <a:p>
            <a:r>
              <a:rPr lang="en-US" dirty="0"/>
              <a:t>Risk Management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Need to know what events are happening and who is participating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Minimum safety standards, compliance with insurance</a:t>
            </a:r>
          </a:p>
          <a:p>
            <a:r>
              <a:rPr lang="en-US" dirty="0">
                <a:cs typeface="Calibri"/>
              </a:rPr>
              <a:t>Fairly distribute cost of administration (e.g., officials development) and insurance</a:t>
            </a:r>
          </a:p>
          <a:p>
            <a:pPr lvl="1"/>
            <a:r>
              <a:rPr lang="en-US" dirty="0">
                <a:cs typeface="Calibri"/>
              </a:rPr>
              <a:t>Canadian Ski Marathon, Canada Day Fun Run examples; 500% increase in insurance premium, lack of officials</a:t>
            </a:r>
          </a:p>
          <a:p>
            <a:r>
              <a:rPr lang="en-US" dirty="0">
                <a:cs typeface="Calibri"/>
              </a:rPr>
              <a:t>Opportunity to engage with skiers</a:t>
            </a:r>
          </a:p>
          <a:p>
            <a:pPr lvl="1"/>
            <a:r>
              <a:rPr lang="en-US" dirty="0">
                <a:cs typeface="Calibri"/>
              </a:rPr>
              <a:t>Nordiq Canada and Divisions are providing value, but there is no link back to Nordiq Canada and Divisions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Consultation Process</a:t>
            </a:r>
          </a:p>
          <a:p>
            <a:r>
              <a:rPr lang="en-US" dirty="0">
                <a:cs typeface="Calibri"/>
              </a:rPr>
              <a:t>Membership model review (gap and opportunity analysis)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R</a:t>
            </a:r>
            <a:r>
              <a:rPr lang="en-US" dirty="0">
                <a:cs typeface="Calibri"/>
              </a:rPr>
              <a:t>esponsible: Nordiq Canada Sport Development Director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ccountable: Nordiq Canada CEO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C</a:t>
            </a:r>
            <a:r>
              <a:rPr lang="en-US" dirty="0">
                <a:cs typeface="Calibri"/>
              </a:rPr>
              <a:t>onsulted: AGM, Division Executive Directors Committee, OC administrators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I</a:t>
            </a:r>
            <a:r>
              <a:rPr lang="en-US" dirty="0">
                <a:cs typeface="Calibri"/>
              </a:rPr>
              <a:t>nformed: Coaching Coordinators Committee, Officials Coordinators Committee, Division Chairs Council; clubs through Divisions</a:t>
            </a:r>
          </a:p>
          <a:p>
            <a:r>
              <a:rPr lang="en-US" dirty="0">
                <a:cs typeface="Calibri"/>
              </a:rPr>
              <a:t>This is year 1 – there will be gaps, and we will learn; focus on educating clubs and collecting information; will adjust next year</a:t>
            </a:r>
          </a:p>
        </p:txBody>
      </p:sp>
    </p:spTree>
    <p:extLst>
      <p:ext uri="{BB962C8B-B14F-4D97-AF65-F5344CB8AC3E}">
        <p14:creationId xmlns:p14="http://schemas.microsoft.com/office/powerpoint/2010/main" val="159293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0f5fcc-b334-46cd-8c2d-fe136807a940" xsi:nil="true"/>
    <lcf76f155ced4ddcb4097134ff3c332f xmlns="023a0e37-2b0c-4404-8bd3-a6a1045ca116">
      <Terms xmlns="http://schemas.microsoft.com/office/infopath/2007/PartnerControls"/>
    </lcf76f155ced4ddcb4097134ff3c332f>
    <test xmlns="023a0e37-2b0c-4404-8bd3-a6a1045ca116" xsi:nil="true"/>
    <Comments xmlns="023a0e37-2b0c-4404-8bd3-a6a1045ca116" xsi:nil="true"/>
    <m2br xmlns="023a0e37-2b0c-4404-8bd3-a6a1045ca11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2F728520D154EA51473EA72E5F42D" ma:contentTypeVersion="27" ma:contentTypeDescription="Create a new document." ma:contentTypeScope="" ma:versionID="7fd9646d9ae1894f49dfb47c58205027">
  <xsd:schema xmlns:xsd="http://www.w3.org/2001/XMLSchema" xmlns:xs="http://www.w3.org/2001/XMLSchema" xmlns:p="http://schemas.microsoft.com/office/2006/metadata/properties" xmlns:ns2="023a0e37-2b0c-4404-8bd3-a6a1045ca116" xmlns:ns3="1d0f5fcc-b334-46cd-8c2d-fe136807a940" targetNamespace="http://schemas.microsoft.com/office/2006/metadata/properties" ma:root="true" ma:fieldsID="0700b8fff8d81a74a677242e3a3fa774" ns2:_="" ns3:_="">
    <xsd:import namespace="023a0e37-2b0c-4404-8bd3-a6a1045ca116"/>
    <xsd:import namespace="1d0f5fcc-b334-46cd-8c2d-fe136807a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test" minOccurs="0"/>
                <xsd:element ref="ns2:m2br" minOccurs="0"/>
                <xsd:element ref="ns2:a6b58b01-2ea1-4ee9-9403-f09ea14246caCountryOrRegion" minOccurs="0"/>
                <xsd:element ref="ns2:a6b58b01-2ea1-4ee9-9403-f09ea14246caState" minOccurs="0"/>
                <xsd:element ref="ns2:a6b58b01-2ea1-4ee9-9403-f09ea14246caCity" minOccurs="0"/>
                <xsd:element ref="ns2:a6b58b01-2ea1-4ee9-9403-f09ea14246caPostalCode" minOccurs="0"/>
                <xsd:element ref="ns2:a6b58b01-2ea1-4ee9-9403-f09ea14246caStreet" minOccurs="0"/>
                <xsd:element ref="ns2:a6b58b01-2ea1-4ee9-9403-f09ea14246caGeoLoc" minOccurs="0"/>
                <xsd:element ref="ns2:a6b58b01-2ea1-4ee9-9403-f09ea14246caDispNa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a0e37-2b0c-4404-8bd3-a6a1045ca1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test" ma:index="18" nillable="true" ma:displayName="test" ma:list="{023a0e37-2b0c-4404-8bd3-a6a1045ca116}" ma:internalName="test" ma:showField="Title">
      <xsd:simpleType>
        <xsd:restriction base="dms:Lookup"/>
      </xsd:simpleType>
    </xsd:element>
    <xsd:element name="m2br" ma:index="19" nillable="true" ma:displayName="Location" ma:internalName="m2br">
      <xsd:simpleType>
        <xsd:restriction base="dms:Unknown"/>
      </xsd:simpleType>
    </xsd:element>
    <xsd:element name="a6b58b01-2ea1-4ee9-9403-f09ea14246caCountryOrRegion" ma:index="20" nillable="true" ma:displayName="Location: Country/Region" ma:internalName="CountryOrRegion" ma:readOnly="true">
      <xsd:simpleType>
        <xsd:restriction base="dms:Text"/>
      </xsd:simpleType>
    </xsd:element>
    <xsd:element name="a6b58b01-2ea1-4ee9-9403-f09ea14246caState" ma:index="21" nillable="true" ma:displayName="Location: State" ma:internalName="State" ma:readOnly="true">
      <xsd:simpleType>
        <xsd:restriction base="dms:Text"/>
      </xsd:simpleType>
    </xsd:element>
    <xsd:element name="a6b58b01-2ea1-4ee9-9403-f09ea14246caCity" ma:index="22" nillable="true" ma:displayName="Location: City" ma:internalName="City" ma:readOnly="true">
      <xsd:simpleType>
        <xsd:restriction base="dms:Text"/>
      </xsd:simpleType>
    </xsd:element>
    <xsd:element name="a6b58b01-2ea1-4ee9-9403-f09ea14246caPostalCode" ma:index="23" nillable="true" ma:displayName="Location: Postal Code" ma:internalName="PostalCode" ma:readOnly="true">
      <xsd:simpleType>
        <xsd:restriction base="dms:Text"/>
      </xsd:simpleType>
    </xsd:element>
    <xsd:element name="a6b58b01-2ea1-4ee9-9403-f09ea14246caStreet" ma:index="24" nillable="true" ma:displayName="Location: Street" ma:internalName="Street" ma:readOnly="true">
      <xsd:simpleType>
        <xsd:restriction base="dms:Text"/>
      </xsd:simpleType>
    </xsd:element>
    <xsd:element name="a6b58b01-2ea1-4ee9-9403-f09ea14246caGeoLoc" ma:index="25" nillable="true" ma:displayName="Location: Coordinates" ma:internalName="GeoLoc" ma:readOnly="true">
      <xsd:simpleType>
        <xsd:restriction base="dms:Unknown"/>
      </xsd:simpleType>
    </xsd:element>
    <xsd:element name="a6b58b01-2ea1-4ee9-9403-f09ea14246caDispName" ma:index="26" nillable="true" ma:displayName="Location: Name" ma:internalName="DispNam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83df0dad-50f2-4579-8ce0-a4013c1cb3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31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f5fcc-b334-46cd-8c2d-fe136807a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014d47ef-2e55-4c61-a717-25ce8830b628}" ma:internalName="TaxCatchAll" ma:showField="CatchAllData" ma:web="1d0f5fcc-b334-46cd-8c2d-fe136807a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2747D-6558-4EDA-9918-308DFC2CDDAF}">
  <ds:schemaRefs>
    <ds:schemaRef ds:uri="023a0e37-2b0c-4404-8bd3-a6a1045ca116"/>
    <ds:schemaRef ds:uri="1d0f5fcc-b334-46cd-8c2d-fe136807a9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9AE18F-8B2B-4083-90EA-E98CC1EE1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a0e37-2b0c-4404-8bd3-a6a1045ca116"/>
    <ds:schemaRef ds:uri="1d0f5fcc-b334-46cd-8c2d-fe136807a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42D577-1A85-4F59-873F-D42C3295C5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543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Changes to the  Competition Sanctioning Policy &amp;  Race License Policy</vt:lpstr>
      <vt:lpstr>In a Nutshell: Event Tiers and Licenses</vt:lpstr>
      <vt:lpstr>Tier 3 Event</vt:lpstr>
      <vt:lpstr>Club Event or Club Competition</vt:lpstr>
      <vt:lpstr>Tier 3 Event License Administration</vt:lpstr>
      <vt:lpstr>What, Why and How?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Davis</dc:creator>
  <cp:lastModifiedBy>Megan Begley</cp:lastModifiedBy>
  <cp:revision>155</cp:revision>
  <dcterms:created xsi:type="dcterms:W3CDTF">2019-06-04T15:59:14Z</dcterms:created>
  <dcterms:modified xsi:type="dcterms:W3CDTF">2023-11-02T20:39:40Z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0x010100CDE2F728520D154EA51473EA72E5F42D</vt:lpwstr>
  </property>
  <property fmtid="{D5CDD505-2E9C-101B-9397-08002B2CF9AE}" pid="3" name="MediaServiceImageTags">
    <vt:lpwstr/>
  </property>
</Properties>
</file>